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75" r:id="rId9"/>
    <p:sldId id="276" r:id="rId10"/>
    <p:sldId id="271" r:id="rId11"/>
    <p:sldId id="272" r:id="rId12"/>
    <p:sldId id="273" r:id="rId13"/>
    <p:sldId id="274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0039"/>
    <a:srgbClr val="12171F"/>
    <a:srgbClr val="142209"/>
    <a:srgbClr val="4C051E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289D938-C6CE-439C-BF8D-03799F44A5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Outra vez Tu virás, </a:t>
            </a:r>
          </a:p>
          <a:p>
            <a:r>
              <a:rPr lang="pt-BR" dirty="0"/>
              <a:t>e por mim chamarás,</a:t>
            </a:r>
          </a:p>
          <a:p>
            <a:r>
              <a:rPr lang="pt-BR" dirty="0"/>
              <a:t>Rodeado dos anjos de Deus; </a:t>
            </a:r>
          </a:p>
        </p:txBody>
      </p:sp>
    </p:spTree>
    <p:extLst>
      <p:ext uri="{BB962C8B-B14F-4D97-AF65-F5344CB8AC3E}">
        <p14:creationId xmlns:p14="http://schemas.microsoft.com/office/powerpoint/2010/main" val="27283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3A52B61-F01D-4CD4-8717-0036926C03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alegria </a:t>
            </a:r>
            <a:r>
              <a:rPr lang="pt-BR" dirty="0" err="1"/>
              <a:t>p’ra</a:t>
            </a:r>
            <a:r>
              <a:rPr lang="pt-BR" dirty="0"/>
              <a:t> </a:t>
            </a:r>
          </a:p>
          <a:p>
            <a:r>
              <a:rPr lang="pt-BR" dirty="0"/>
              <a:t>mim, se disseres assim: </a:t>
            </a:r>
          </a:p>
          <a:p>
            <a:r>
              <a:rPr lang="pt-BR" dirty="0"/>
              <a:t>“Um lugar te darei </a:t>
            </a:r>
          </a:p>
          <a:p>
            <a:r>
              <a:rPr lang="pt-BR" dirty="0"/>
              <a:t>lá nos Céus.”</a:t>
            </a:r>
          </a:p>
        </p:txBody>
      </p:sp>
    </p:spTree>
    <p:extLst>
      <p:ext uri="{BB962C8B-B14F-4D97-AF65-F5344CB8AC3E}">
        <p14:creationId xmlns:p14="http://schemas.microsoft.com/office/powerpoint/2010/main" val="3484229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7FC18AF-D6AF-4BD0-A02E-32C18006D6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Jesus, </a:t>
            </a:r>
          </a:p>
          <a:p>
            <a:r>
              <a:rPr lang="pt-BR" dirty="0"/>
              <a:t>habitar comigo, </a:t>
            </a:r>
          </a:p>
          <a:p>
            <a:r>
              <a:rPr lang="pt-BR" dirty="0"/>
              <a:t>Em </a:t>
            </a:r>
            <a:r>
              <a:rPr lang="pt-BR" dirty="0" err="1"/>
              <a:t>minh’alma</a:t>
            </a:r>
            <a:r>
              <a:rPr lang="pt-BR" dirty="0"/>
              <a:t> há </a:t>
            </a:r>
          </a:p>
          <a:p>
            <a:r>
              <a:rPr lang="pt-BR" dirty="0"/>
              <a:t>lugar, ó, vem já! </a:t>
            </a:r>
          </a:p>
        </p:txBody>
      </p:sp>
    </p:spTree>
    <p:extLst>
      <p:ext uri="{BB962C8B-B14F-4D97-AF65-F5344CB8AC3E}">
        <p14:creationId xmlns:p14="http://schemas.microsoft.com/office/powerpoint/2010/main" val="1925720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>
                <a:ln>
                  <a:solidFill>
                    <a:schemeClr val="bg1"/>
                  </a:solidFill>
                </a:ln>
                <a:solidFill>
                  <a:srgbClr val="320039"/>
                </a:solidFill>
              </a:rPr>
              <a:t>306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EF2B6BC-3543-48C1-B4CA-1251BA9BB0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Jesus, </a:t>
            </a:r>
          </a:p>
          <a:p>
            <a:r>
              <a:rPr lang="pt-BR" dirty="0"/>
              <a:t>habitar comigo, </a:t>
            </a:r>
          </a:p>
          <a:p>
            <a:r>
              <a:rPr lang="pt-BR" dirty="0"/>
              <a:t>Em </a:t>
            </a:r>
            <a:r>
              <a:rPr lang="pt-BR" dirty="0" err="1"/>
              <a:t>minh’alma</a:t>
            </a:r>
            <a:r>
              <a:rPr lang="pt-BR" dirty="0"/>
              <a:t> há </a:t>
            </a:r>
          </a:p>
          <a:p>
            <a:r>
              <a:rPr lang="pt-BR" dirty="0"/>
              <a:t>lugar, ó, vem já!</a:t>
            </a:r>
          </a:p>
        </p:txBody>
      </p:sp>
    </p:spTree>
    <p:extLst>
      <p:ext uri="{BB962C8B-B14F-4D97-AF65-F5344CB8AC3E}">
        <p14:creationId xmlns:p14="http://schemas.microsoft.com/office/powerpoint/2010/main" val="272167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289D938-C6CE-439C-BF8D-03799F44A5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 deixaste, Jesus, </a:t>
            </a:r>
          </a:p>
          <a:p>
            <a:r>
              <a:rPr lang="pt-BR" dirty="0"/>
              <a:t>o Teu reino de luz, </a:t>
            </a:r>
          </a:p>
          <a:p>
            <a:r>
              <a:rPr lang="pt-BR" dirty="0"/>
              <a:t>E baixaste a este </a:t>
            </a:r>
          </a:p>
          <a:p>
            <a:r>
              <a:rPr lang="pt-BR" dirty="0"/>
              <a:t>mundo tão vil; </a:t>
            </a:r>
          </a:p>
        </p:txBody>
      </p:sp>
    </p:spTree>
    <p:extLst>
      <p:ext uri="{BB962C8B-B14F-4D97-AF65-F5344CB8AC3E}">
        <p14:creationId xmlns:p14="http://schemas.microsoft.com/office/powerpoint/2010/main" val="2895302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289D938-C6CE-439C-BF8D-03799F44A5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presépio em </a:t>
            </a:r>
          </a:p>
          <a:p>
            <a:r>
              <a:rPr lang="pt-BR" dirty="0"/>
              <a:t>Belém, Tu, Jesus, </a:t>
            </a:r>
          </a:p>
          <a:p>
            <a:r>
              <a:rPr lang="pt-BR" dirty="0"/>
              <a:t>Sumo Bem, escolheste </a:t>
            </a:r>
          </a:p>
          <a:p>
            <a:r>
              <a:rPr lang="pt-BR" dirty="0"/>
              <a:t>por berço infantil.</a:t>
            </a:r>
          </a:p>
        </p:txBody>
      </p:sp>
    </p:spTree>
    <p:extLst>
      <p:ext uri="{BB962C8B-B14F-4D97-AF65-F5344CB8AC3E}">
        <p14:creationId xmlns:p14="http://schemas.microsoft.com/office/powerpoint/2010/main" val="969676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7FC18AF-D6AF-4BD0-A02E-32C18006D6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Jesus, </a:t>
            </a:r>
          </a:p>
          <a:p>
            <a:r>
              <a:rPr lang="pt-BR" dirty="0"/>
              <a:t>habitar comigo, </a:t>
            </a:r>
          </a:p>
          <a:p>
            <a:r>
              <a:rPr lang="pt-BR" dirty="0"/>
              <a:t>Em </a:t>
            </a:r>
            <a:r>
              <a:rPr lang="pt-BR" dirty="0" err="1"/>
              <a:t>minh’alma</a:t>
            </a:r>
            <a:r>
              <a:rPr lang="pt-BR" dirty="0"/>
              <a:t> há </a:t>
            </a:r>
          </a:p>
          <a:p>
            <a:r>
              <a:rPr lang="pt-BR" dirty="0"/>
              <a:t>lugar, ó, vem já! </a:t>
            </a:r>
          </a:p>
        </p:txBody>
      </p:sp>
    </p:spTree>
    <p:extLst>
      <p:ext uri="{BB962C8B-B14F-4D97-AF65-F5344CB8AC3E}">
        <p14:creationId xmlns:p14="http://schemas.microsoft.com/office/powerpoint/2010/main" val="1785242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>
                <a:ln>
                  <a:solidFill>
                    <a:schemeClr val="bg1"/>
                  </a:solidFill>
                </a:ln>
                <a:solidFill>
                  <a:srgbClr val="320039"/>
                </a:solidFill>
              </a:rPr>
              <a:t>306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EF2B6BC-3543-48C1-B4CA-1251BA9BB0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Jesus, </a:t>
            </a:r>
          </a:p>
          <a:p>
            <a:r>
              <a:rPr lang="pt-BR" dirty="0"/>
              <a:t>habitar comigo, </a:t>
            </a:r>
          </a:p>
          <a:p>
            <a:r>
              <a:rPr lang="pt-BR" dirty="0"/>
              <a:t>Em </a:t>
            </a:r>
            <a:r>
              <a:rPr lang="pt-BR" dirty="0" err="1"/>
              <a:t>minh’alma</a:t>
            </a:r>
            <a:r>
              <a:rPr lang="pt-BR" dirty="0"/>
              <a:t> há </a:t>
            </a:r>
          </a:p>
          <a:p>
            <a:r>
              <a:rPr lang="pt-BR" dirty="0"/>
              <a:t>lugar, ó, vem já!</a:t>
            </a:r>
          </a:p>
        </p:txBody>
      </p:sp>
    </p:spTree>
    <p:extLst>
      <p:ext uri="{BB962C8B-B14F-4D97-AF65-F5344CB8AC3E}">
        <p14:creationId xmlns:p14="http://schemas.microsoft.com/office/powerpoint/2010/main" val="1436539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289D938-C6CE-439C-BF8D-03799F44A5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Alegraram-se os Céus </a:t>
            </a:r>
          </a:p>
          <a:p>
            <a:r>
              <a:rPr lang="pt-BR" dirty="0"/>
              <a:t>com os santos de Deus, </a:t>
            </a:r>
          </a:p>
          <a:p>
            <a:r>
              <a:rPr lang="pt-BR" dirty="0"/>
              <a:t>Sim, por teres nascido, Jesus. </a:t>
            </a:r>
          </a:p>
        </p:txBody>
      </p:sp>
    </p:spTree>
    <p:extLst>
      <p:ext uri="{BB962C8B-B14F-4D97-AF65-F5344CB8AC3E}">
        <p14:creationId xmlns:p14="http://schemas.microsoft.com/office/powerpoint/2010/main" val="3131776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289D938-C6CE-439C-BF8D-03799F44A5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Vindo aos filhos de </a:t>
            </a:r>
          </a:p>
          <a:p>
            <a:r>
              <a:rPr lang="pt-BR" dirty="0"/>
              <a:t>Adão conceder salvação,</a:t>
            </a:r>
          </a:p>
          <a:p>
            <a:r>
              <a:rPr lang="pt-BR" dirty="0"/>
              <a:t>Pela morte, em resgate, </a:t>
            </a:r>
          </a:p>
          <a:p>
            <a:r>
              <a:rPr lang="pt-BR" dirty="0"/>
              <a:t>na cruz. </a:t>
            </a:r>
          </a:p>
        </p:txBody>
      </p:sp>
    </p:spTree>
    <p:extLst>
      <p:ext uri="{BB962C8B-B14F-4D97-AF65-F5344CB8AC3E}">
        <p14:creationId xmlns:p14="http://schemas.microsoft.com/office/powerpoint/2010/main" val="1465952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7FC18AF-D6AF-4BD0-A02E-32C18006D6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Jesus, </a:t>
            </a:r>
          </a:p>
          <a:p>
            <a:r>
              <a:rPr lang="pt-BR" dirty="0"/>
              <a:t>habitar comigo, </a:t>
            </a:r>
          </a:p>
          <a:p>
            <a:r>
              <a:rPr lang="pt-BR" dirty="0"/>
              <a:t>Em </a:t>
            </a:r>
            <a:r>
              <a:rPr lang="pt-BR" dirty="0" err="1"/>
              <a:t>minh’alma</a:t>
            </a:r>
            <a:r>
              <a:rPr lang="pt-BR" dirty="0"/>
              <a:t> há </a:t>
            </a:r>
          </a:p>
          <a:p>
            <a:r>
              <a:rPr lang="pt-BR" dirty="0"/>
              <a:t>lugar, ó, vem já! </a:t>
            </a:r>
          </a:p>
        </p:txBody>
      </p:sp>
    </p:spTree>
    <p:extLst>
      <p:ext uri="{BB962C8B-B14F-4D97-AF65-F5344CB8AC3E}">
        <p14:creationId xmlns:p14="http://schemas.microsoft.com/office/powerpoint/2010/main" val="2779902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PARA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>
                <a:ln>
                  <a:solidFill>
                    <a:schemeClr val="bg1"/>
                  </a:solidFill>
                </a:ln>
                <a:solidFill>
                  <a:srgbClr val="320039"/>
                </a:solidFill>
              </a:rPr>
              <a:t>306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EF2B6BC-3543-48C1-B4CA-1251BA9BB0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Jesus, </a:t>
            </a:r>
          </a:p>
          <a:p>
            <a:r>
              <a:rPr lang="pt-BR" dirty="0"/>
              <a:t>habitar comigo, </a:t>
            </a:r>
          </a:p>
          <a:p>
            <a:r>
              <a:rPr lang="pt-BR" dirty="0"/>
              <a:t>Em </a:t>
            </a:r>
            <a:r>
              <a:rPr lang="pt-BR" dirty="0" err="1"/>
              <a:t>minh’alma</a:t>
            </a:r>
            <a:r>
              <a:rPr lang="pt-BR" dirty="0"/>
              <a:t> há </a:t>
            </a:r>
          </a:p>
          <a:p>
            <a:r>
              <a:rPr lang="pt-BR" dirty="0"/>
              <a:t>lugar, ó, vem já!</a:t>
            </a:r>
          </a:p>
        </p:txBody>
      </p:sp>
    </p:spTree>
    <p:extLst>
      <p:ext uri="{BB962C8B-B14F-4D97-AF65-F5344CB8AC3E}">
        <p14:creationId xmlns:p14="http://schemas.microsoft.com/office/powerpoint/2010/main" val="3741380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258</Words>
  <Application>Microsoft Office PowerPoint</Application>
  <PresentationFormat>Apresentação na tela (16:9)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LUGAR PARA CRISTO</vt:lpstr>
      <vt:lpstr>LUGAR PARA CRISTO</vt:lpstr>
      <vt:lpstr>LUGAR PARA CRISTO</vt:lpstr>
      <vt:lpstr>LUGAR PARA CRISTO</vt:lpstr>
      <vt:lpstr>LUGAR PARA CRISTO</vt:lpstr>
      <vt:lpstr>LUGAR PARA CRISTO</vt:lpstr>
      <vt:lpstr>LUGAR PARA CRISTO</vt:lpstr>
      <vt:lpstr>LUGAR PARA CRISTO</vt:lpstr>
      <vt:lpstr>LUGAR PARA CRISTO</vt:lpstr>
      <vt:lpstr>LUGAR PARA CRISTO</vt:lpstr>
      <vt:lpstr>LUGAR PARA CRISTO</vt:lpstr>
      <vt:lpstr>LUGAR PARA CRISTO</vt:lpstr>
      <vt:lpstr>LUGAR PARA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2019-06-12T22:35:35Z</dcterms:modified>
</cp:coreProperties>
</file>

<file path=docProps/thumbnail.jpeg>
</file>